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33"/>
  </p:normalViewPr>
  <p:slideViewPr>
    <p:cSldViewPr snapToGrid="0" snapToObjects="1">
      <p:cViewPr varScale="1">
        <p:scale>
          <a:sx n="102" d="100"/>
          <a:sy n="102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06DD-A4F9-504B-B3BE-C7957AACC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4C1FC-B085-1244-A95F-B31D8850D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0AD63-9639-264C-934F-EDD05A7F0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189E9-FE38-664E-8AB5-3D51D26F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FAA6-D801-6442-858D-9EB3278B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9094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C4BC-57D1-8740-93FB-749D0FBF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23C71-ADB9-9E4F-8130-1620BE7D9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90042-7CC6-0441-B60C-F6A608736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44863-756E-6649-9633-45F13CF0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F224D-28FA-804B-AE99-2976CA6C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9096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A5793C-14E2-1744-9310-418F093E6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7E4A7D-99A1-554B-9AAC-53B950C14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4242A-CA1E-4E4A-94E8-2C0738EE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89ADA-3A9C-8848-AE02-784ED7E09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71BBA-8C0E-CA45-AE4C-C38DE026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8642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AAA6-8E30-8A40-B446-81B16FCF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55F83-97B5-B74A-B3F9-FA153D999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A60A6-7FD6-3143-B945-6589007F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FA6E8-9D38-6A47-A545-27E91DCD4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A95EC-8690-1A48-9C38-EDB48C3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4084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3742-8BAA-4144-8484-5C7423FF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DBB4E-4F90-D04C-94D5-753BB84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A895D-5B85-4A49-806A-9A94AE391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60FC4-5E4A-C048-9D68-E21B4F90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1F5E1-144B-1240-A477-FABB4A2C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3771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0518-0A7B-0541-90DA-707FD041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F8995-2035-3D47-870E-11EA8ECA1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23EBF-0980-FB43-93F1-991984993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A5023-D60A-7B48-8525-11FF54914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6345F-030D-6740-8AE1-86400235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F2064-38F0-AE4C-8805-1A6446AD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218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2D5B-79E3-BD47-9D2C-4B975D2A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FF691-3CBB-894B-A8CF-DAC7BE5B8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31F72-1580-7044-A811-E960D41D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DF8960-9D10-314A-8710-D547CF80F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BF904-642E-1040-89E5-1C99F51BE9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10228-4085-1747-B5F3-F639D2834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82A28F-F998-8542-BED5-D02C24EB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728FF1-9E2C-0F4C-92AD-BE2063FB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1850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323C-ED87-9545-9F43-5FC850CD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181F6-CCEF-5848-B854-CA3AAE9C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76DD3-5C4F-9E43-9AAF-3BEC3AFE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D0A00-4BAB-C641-9EE1-29698810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7453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FE0E2-FD06-5346-BC72-2DBFC48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B70BC0-D7B0-F843-BE4E-5AB22AF1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1BFF2-B181-894E-85AF-038031EF7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5370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4794-C2D6-404B-B8E1-4C142330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47F27-2A02-FF49-8A48-294A758BD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CB9F-DB32-694F-8AE0-D96B563E1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CF7D6-9C55-9542-8253-4704C821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A6573-5B2C-C94E-B678-770005C6A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0870E-8FCA-254F-9A50-258C3C46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5347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CE388-4402-E849-9906-F7D6C28A9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EC420-C1F1-884C-B0E0-0C1F60D93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47682-A86F-7044-91D5-79B18785A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99076-4472-B446-8D1D-EC3105DF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1FED2-7377-E14A-B5AF-2FDB3520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573C6-BA96-2140-93CF-1E9C4729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6482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6B1B20-9B75-9244-AB87-2F146DB7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5B98E-BE47-A245-B296-9D844D156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4962F-BBB2-E544-BB33-11D882B88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0D139-BEB9-3149-8352-1C4087DDA0AD}" type="datetimeFigureOut">
              <a:rPr lang="en-BR" smtClean="0"/>
              <a:t>04/06/21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6F60B-DF8C-0D4A-A956-F9AE4C12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F6543-696D-A34D-9244-9715AE7F7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87048-1B6D-0D42-B23B-CD82FD13642E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7605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3B9FE2-9BD2-764A-84E1-E42579FF204F}"/>
              </a:ext>
            </a:extLst>
          </p:cNvPr>
          <p:cNvGrpSpPr/>
          <p:nvPr/>
        </p:nvGrpSpPr>
        <p:grpSpPr>
          <a:xfrm>
            <a:off x="194310" y="331470"/>
            <a:ext cx="11715750" cy="6263640"/>
            <a:chOff x="194310" y="331470"/>
            <a:chExt cx="11715750" cy="62636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407C9-5730-DD4A-8E75-91298E313BB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94310" y="331470"/>
              <a:ext cx="11715750" cy="626364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8B13F6-6BDB-D44B-8288-5777BCDFE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480" y="4839559"/>
              <a:ext cx="990731" cy="11478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362180-9BEE-7C40-8FFE-F709FB3D37CD}"/>
                </a:ext>
              </a:extLst>
            </p:cNvPr>
            <p:cNvSpPr txBox="1"/>
            <p:nvPr/>
          </p:nvSpPr>
          <p:spPr>
            <a:xfrm>
              <a:off x="565428" y="4837208"/>
              <a:ext cx="82147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R" sz="1400" b="1" dirty="0"/>
                <a:t>&lt;1.0</a:t>
              </a:r>
            </a:p>
            <a:p>
              <a:r>
                <a:rPr lang="en-BR" sz="1400" b="1" dirty="0"/>
                <a:t>1.0-2.0</a:t>
              </a:r>
            </a:p>
            <a:p>
              <a:r>
                <a:rPr lang="en-BR" sz="1400" b="1" dirty="0"/>
                <a:t>2.0-3.5</a:t>
              </a:r>
            </a:p>
            <a:p>
              <a:r>
                <a:rPr lang="en-BR" sz="1400" b="1" dirty="0"/>
                <a:t>3.5-5.0</a:t>
              </a:r>
            </a:p>
            <a:p>
              <a:r>
                <a:rPr lang="en-BR" sz="1400" b="1" dirty="0"/>
                <a:t>&gt;5.0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B5177E-D7AF-FF46-8C28-F4670EB75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310" y="4248856"/>
              <a:ext cx="1352550" cy="5895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A0F446-5865-814E-8437-43D39A2A01CB}"/>
                </a:ext>
              </a:extLst>
            </p:cNvPr>
            <p:cNvSpPr txBox="1"/>
            <p:nvPr/>
          </p:nvSpPr>
          <p:spPr>
            <a:xfrm>
              <a:off x="227484" y="4354798"/>
              <a:ext cx="1352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R" sz="1400" b="1" dirty="0"/>
                <a:t>GHG emissions</a:t>
              </a:r>
            </a:p>
            <a:p>
              <a:r>
                <a:rPr lang="en-BR" sz="1400" b="1" dirty="0"/>
                <a:t>tCO</a:t>
              </a:r>
              <a:r>
                <a:rPr lang="en-BR" sz="1400" b="1" baseline="-25000" dirty="0"/>
                <a:t>2</a:t>
              </a:r>
              <a:r>
                <a:rPr lang="en-BR" sz="1400" b="1" dirty="0"/>
                <a:t>e ha</a:t>
              </a:r>
              <a:r>
                <a:rPr lang="en-BR" sz="1400" b="1" baseline="30000" dirty="0"/>
                <a:t>-1</a:t>
              </a:r>
              <a:r>
                <a:rPr lang="en-BR" sz="1400" b="1" dirty="0"/>
                <a:t> y</a:t>
              </a:r>
              <a:r>
                <a:rPr lang="en-BR" sz="1400" b="1" baseline="30000" dirty="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072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12</Words>
  <Application>Microsoft Macintosh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Costa Junior, Ciniro (CCAFS - Alliance Bioversity-CIAT)</dc:creator>
  <cp:lastModifiedBy>Costa Junior, Ciniro (CCAFS - Alliance Bioversity-CIAT)</cp:lastModifiedBy>
  <cp:revision>26</cp:revision>
  <dcterms:created xsi:type="dcterms:W3CDTF">2021-04-14T16:32:52Z</dcterms:created>
  <dcterms:modified xsi:type="dcterms:W3CDTF">2021-06-04T12:21:19Z</dcterms:modified>
</cp:coreProperties>
</file>